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31" r:id="rId29"/>
    <p:sldId id="332" r:id="rId30"/>
    <p:sldId id="320" r:id="rId31"/>
    <p:sldId id="338" r:id="rId32"/>
    <p:sldId id="321" r:id="rId33"/>
    <p:sldId id="337" r:id="rId34"/>
    <p:sldId id="312" r:id="rId35"/>
    <p:sldId id="313" r:id="rId36"/>
    <p:sldId id="316" r:id="rId37"/>
    <p:sldId id="330" r:id="rId38"/>
    <p:sldId id="317" r:id="rId39"/>
    <p:sldId id="334" r:id="rId40"/>
    <p:sldId id="324" r:id="rId41"/>
    <p:sldId id="325" r:id="rId42"/>
    <p:sldId id="314" r:id="rId43"/>
  </p:sldIdLst>
  <p:sldSz cx="9144000" cy="5143500" type="screen16x9"/>
  <p:notesSz cx="6858000" cy="9144000"/>
  <p:embeddedFontLst>
    <p:embeddedFont>
      <p:font typeface="Encode Sans Medium" panose="020B0604020202020204" charset="0"/>
      <p:regular r:id="rId45"/>
      <p:bold r:id="rId46"/>
    </p:embeddedFont>
    <p:embeddedFont>
      <p:font typeface="Fredoka One" panose="02000000000000000000" pitchFamily="2" charset="0"/>
      <p:regular r:id="rId47"/>
    </p:embeddedFont>
    <p:embeddedFont>
      <p:font typeface="Press Start 2P"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92" d="100"/>
          <a:sy n="92" d="100"/>
        </p:scale>
        <p:origin x="11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530151" y="1918134"/>
            <a:ext cx="1978428" cy="2031325"/>
          </a:xfrm>
          <a:prstGeom prst="rect">
            <a:avLst/>
          </a:prstGeom>
          <a:noFill/>
        </p:spPr>
        <p:txBody>
          <a:bodyPr wrap="square" rtlCol="0">
            <a:spAutoFit/>
          </a:bodyPr>
          <a:lstStyle/>
          <a:p>
            <a:r>
              <a:rPr lang="en-US" dirty="0"/>
              <a:t>Speaking:</a:t>
            </a:r>
          </a:p>
          <a:p>
            <a:endParaRPr lang="en-US" dirty="0"/>
          </a:p>
          <a:p>
            <a:pPr marL="342900" indent="-342900">
              <a:buFont typeface="+mj-lt"/>
              <a:buAutoNum type="arabicPeriod"/>
            </a:pPr>
            <a:r>
              <a:rPr lang="en-US" dirty="0"/>
              <a:t>Liz</a:t>
            </a:r>
          </a:p>
          <a:p>
            <a:pPr marL="342900" indent="-342900">
              <a:buFont typeface="+mj-lt"/>
              <a:buAutoNum type="arabicPeriod"/>
            </a:pPr>
            <a:r>
              <a:rPr lang="en-US" dirty="0" err="1"/>
              <a:t>Bidhan</a:t>
            </a:r>
            <a:endParaRPr lang="en-US" dirty="0"/>
          </a:p>
          <a:p>
            <a:pPr marL="342900" indent="-342900">
              <a:buFont typeface="+mj-lt"/>
              <a:buAutoNum type="arabicPeriod"/>
            </a:pPr>
            <a:r>
              <a:rPr lang="en-US" dirty="0"/>
              <a:t>Mark</a:t>
            </a:r>
          </a:p>
          <a:p>
            <a:pPr marL="342900" indent="-342900">
              <a:buFont typeface="+mj-lt"/>
              <a:buAutoNum type="arabicPeriod"/>
            </a:pPr>
            <a:r>
              <a:rPr lang="en-US" dirty="0"/>
              <a:t>Alex</a:t>
            </a:r>
          </a:p>
          <a:p>
            <a:pPr marL="342900" indent="-342900">
              <a:buFont typeface="+mj-lt"/>
              <a:buAutoNum type="arabicPeriod"/>
            </a:pPr>
            <a:r>
              <a:rPr lang="en-US" dirty="0" err="1"/>
              <a:t>Hengyi</a:t>
            </a:r>
            <a:endParaRPr lang="en-US" dirty="0"/>
          </a:p>
          <a:p>
            <a:pPr marL="342900" indent="-342900">
              <a:buFont typeface="+mj-lt"/>
              <a:buAutoNum type="arabicPeriod"/>
            </a:pPr>
            <a:r>
              <a:rPr lang="en-US" dirty="0"/>
              <a:t>Todd</a:t>
            </a:r>
          </a:p>
          <a:p>
            <a:pPr marL="342900" indent="-342900">
              <a:buFont typeface="+mj-lt"/>
              <a:buAutoNum type="arabicPeriod"/>
            </a:pPr>
            <a:r>
              <a:rPr lang="en-US" dirty="0"/>
              <a:t>Shan</a:t>
            </a: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300713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
        <p:nvSpPr>
          <p:cNvPr id="3" name="TextBox 2">
            <a:extLst>
              <a:ext uri="{FF2B5EF4-FFF2-40B4-BE49-F238E27FC236}">
                <a16:creationId xmlns:a16="http://schemas.microsoft.com/office/drawing/2014/main" id="{774E2721-52CC-5ACA-F9DA-8CA0DB1B31F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3491671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8" y="536965"/>
            <a:ext cx="3930396" cy="3993472"/>
          </a:xfrm>
          <a:prstGeom prst="rect">
            <a:avLst/>
          </a:prstGeom>
        </p:spPr>
      </p:pic>
      <p:sp>
        <p:nvSpPr>
          <p:cNvPr id="2" name="TextBox 1">
            <a:extLst>
              <a:ext uri="{FF2B5EF4-FFF2-40B4-BE49-F238E27FC236}">
                <a16:creationId xmlns:a16="http://schemas.microsoft.com/office/drawing/2014/main" id="{EA6462FC-B6F1-BAD9-3672-6CC991E89B2F}"/>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55126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1634</Words>
  <Application>Microsoft Office PowerPoint</Application>
  <PresentationFormat>On-screen Show (16:9)</PresentationFormat>
  <Paragraphs>279</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Encode Sans Medium</vt:lpstr>
      <vt:lpstr>Arial</vt:lpstr>
      <vt:lpstr>Press Start 2P</vt:lpstr>
      <vt:lpstr>Calibri</vt:lpstr>
      <vt:lpstr>Fredoka One</vt:lpstr>
      <vt:lpstr>Wingdings</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feature</vt:lpstr>
      <vt:lpstr>TL6:Liz - Use Case</vt:lpstr>
      <vt:lpstr>PowerPoint Presentation</vt:lpstr>
      <vt:lpstr>TL1:Bidhan – feature</vt:lpstr>
      <vt:lpstr>TL1:Bidhan - Use Case</vt:lpstr>
      <vt:lpstr>TL3:Mark – feature</vt:lpstr>
      <vt:lpstr>PowerPoint Presentation</vt:lpstr>
      <vt:lpstr>TL2:Alex – LEVEL LOADER Diagram 1</vt:lpstr>
      <vt:lpstr>PowerPoint Presentation</vt:lpstr>
      <vt:lpstr>PowerPoint Presentation</vt:lpstr>
      <vt:lpstr>PowerPoint Presentation</vt:lpstr>
      <vt:lpstr>TL5:Hengyi – SCENE ENGINE</vt:lpstr>
      <vt:lpstr>TL5:Hengyi Use Case</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darkl</cp:lastModifiedBy>
  <cp:revision>227</cp:revision>
  <dcterms:modified xsi:type="dcterms:W3CDTF">2025-02-17T20:42:12Z</dcterms:modified>
</cp:coreProperties>
</file>